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711" r:id="rId2"/>
    <p:sldId id="708" r:id="rId3"/>
    <p:sldId id="257" r:id="rId4"/>
    <p:sldId id="584" r:id="rId5"/>
    <p:sldId id="583" r:id="rId6"/>
    <p:sldId id="261" r:id="rId7"/>
    <p:sldId id="264" r:id="rId8"/>
    <p:sldId id="637" r:id="rId9"/>
    <p:sldId id="638" r:id="rId10"/>
    <p:sldId id="269" r:id="rId11"/>
    <p:sldId id="449" r:id="rId12"/>
    <p:sldId id="642" r:id="rId13"/>
    <p:sldId id="644" r:id="rId14"/>
    <p:sldId id="646" r:id="rId15"/>
    <p:sldId id="273" r:id="rId16"/>
    <p:sldId id="611" r:id="rId17"/>
    <p:sldId id="325" r:id="rId18"/>
    <p:sldId id="327" r:id="rId19"/>
    <p:sldId id="648" r:id="rId20"/>
    <p:sldId id="652" r:id="rId21"/>
    <p:sldId id="275" r:id="rId22"/>
    <p:sldId id="543" r:id="rId23"/>
    <p:sldId id="330" r:id="rId24"/>
    <p:sldId id="654" r:id="rId25"/>
    <p:sldId id="656" r:id="rId26"/>
    <p:sldId id="276" r:id="rId27"/>
    <p:sldId id="658" r:id="rId28"/>
    <p:sldId id="277" r:id="rId29"/>
    <p:sldId id="544" r:id="rId30"/>
    <p:sldId id="545" r:id="rId31"/>
    <p:sldId id="358" r:id="rId32"/>
    <p:sldId id="547" r:id="rId33"/>
    <p:sldId id="360" r:id="rId34"/>
    <p:sldId id="551" r:id="rId35"/>
    <p:sldId id="660" r:id="rId36"/>
    <p:sldId id="278" r:id="rId37"/>
    <p:sldId id="367" r:id="rId38"/>
    <p:sldId id="662" r:id="rId39"/>
    <p:sldId id="664" r:id="rId40"/>
    <p:sldId id="373" r:id="rId41"/>
    <p:sldId id="374" r:id="rId42"/>
    <p:sldId id="666" r:id="rId43"/>
    <p:sldId id="668" r:id="rId44"/>
    <p:sldId id="280" r:id="rId45"/>
    <p:sldId id="282" r:id="rId46"/>
    <p:sldId id="528" r:id="rId47"/>
    <p:sldId id="559" r:id="rId48"/>
    <p:sldId id="560" r:id="rId49"/>
    <p:sldId id="561" r:id="rId50"/>
    <p:sldId id="286" r:id="rId51"/>
    <p:sldId id="562" r:id="rId52"/>
    <p:sldId id="290" r:id="rId53"/>
    <p:sldId id="556" r:id="rId54"/>
    <p:sldId id="567" r:id="rId55"/>
    <p:sldId id="377" r:id="rId56"/>
    <p:sldId id="379" r:id="rId57"/>
    <p:sldId id="670" r:id="rId58"/>
    <p:sldId id="301" r:id="rId59"/>
    <p:sldId id="382" r:id="rId60"/>
    <p:sldId id="302" r:id="rId61"/>
    <p:sldId id="385" r:id="rId62"/>
    <p:sldId id="672" r:id="rId63"/>
    <p:sldId id="392" r:id="rId64"/>
    <p:sldId id="585" r:id="rId65"/>
    <p:sldId id="674" r:id="rId66"/>
    <p:sldId id="624" r:id="rId67"/>
    <p:sldId id="676" r:id="rId68"/>
    <p:sldId id="678" r:id="rId69"/>
    <p:sldId id="305" r:id="rId70"/>
    <p:sldId id="345" r:id="rId71"/>
    <p:sldId id="347" r:id="rId72"/>
    <p:sldId id="353" r:id="rId73"/>
    <p:sldId id="356" r:id="rId74"/>
    <p:sldId id="680" r:id="rId75"/>
    <p:sldId id="409" r:id="rId76"/>
    <p:sldId id="617" r:id="rId77"/>
    <p:sldId id="401" r:id="rId78"/>
    <p:sldId id="619" r:id="rId79"/>
    <p:sldId id="590" r:id="rId80"/>
    <p:sldId id="412" r:id="rId81"/>
    <p:sldId id="682" r:id="rId82"/>
    <p:sldId id="684" r:id="rId83"/>
    <p:sldId id="311" r:id="rId84"/>
    <p:sldId id="591" r:id="rId85"/>
    <p:sldId id="625" r:id="rId86"/>
    <p:sldId id="626" r:id="rId87"/>
    <p:sldId id="571" r:id="rId88"/>
    <p:sldId id="569" r:id="rId89"/>
    <p:sldId id="535" r:id="rId90"/>
    <p:sldId id="595" r:id="rId91"/>
    <p:sldId id="688" r:id="rId92"/>
    <p:sldId id="686" r:id="rId93"/>
    <p:sldId id="319" r:id="rId94"/>
    <p:sldId id="578" r:id="rId95"/>
    <p:sldId id="576" r:id="rId96"/>
    <p:sldId id="597" r:id="rId97"/>
    <p:sldId id="573" r:id="rId98"/>
    <p:sldId id="574" r:id="rId99"/>
    <p:sldId id="614" r:id="rId100"/>
    <p:sldId id="599" r:id="rId101"/>
    <p:sldId id="415" r:id="rId102"/>
    <p:sldId id="417" r:id="rId103"/>
    <p:sldId id="420" r:id="rId104"/>
    <p:sldId id="690" r:id="rId105"/>
    <p:sldId id="421" r:id="rId106"/>
    <p:sldId id="604" r:id="rId107"/>
    <p:sldId id="579" r:id="rId108"/>
    <p:sldId id="605" r:id="rId109"/>
    <p:sldId id="603" r:id="rId110"/>
    <p:sldId id="620" r:id="rId111"/>
    <p:sldId id="580" r:id="rId112"/>
    <p:sldId id="581" r:id="rId113"/>
    <p:sldId id="428" r:id="rId114"/>
    <p:sldId id="621" r:id="rId115"/>
    <p:sldId id="432" r:id="rId116"/>
    <p:sldId id="433" r:id="rId117"/>
    <p:sldId id="434" r:id="rId118"/>
    <p:sldId id="692" r:id="rId1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323" autoAdjust="0"/>
  </p:normalViewPr>
  <p:slideViewPr>
    <p:cSldViewPr>
      <p:cViewPr varScale="1">
        <p:scale>
          <a:sx n="74" d="100"/>
          <a:sy n="74" d="100"/>
        </p:scale>
        <p:origin x="-10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8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2018-06-01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2018-06-01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2018-06-01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2018-06-01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2018-06-01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2018-06-01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2018-06-01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2018-06-01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2018-06-01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2018-06-01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2018-06-01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FBF17-4BBC-40F6-8501-7FE06A15742E}" type="datetimeFigureOut">
              <a:rPr lang="pl-PL" smtClean="0"/>
              <a:pPr/>
              <a:t>2018-06-01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5300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7200" dirty="0" smtClean="0">
                <a:latin typeface="Arial Black" panose="020B0A04020102020204" pitchFamily="34" charset="0"/>
              </a:rPr>
              <a:t>Tak wyglądały zasoby Naszej Spółdzielni do 2010r.  </a:t>
            </a:r>
            <a:endParaRPr lang="pl-PL" sz="7200" dirty="0">
              <a:latin typeface="Arial Black" panose="020B0A0402010202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8938201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rial Black" pitchFamily="34" charset="0"/>
              </a:rPr>
              <a:t>Garwolińska 26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6" name="Symbol zastępczy zawartości 5" descr="elewacja Garwolińska 26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92139"/>
            <a:ext cx="9144000" cy="6265861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25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Wspólna Droga 25 (15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27A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27A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743796"/>
            <a:ext cx="4896544" cy="611420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27A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27A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55321"/>
            <a:ext cx="9144000" cy="6102679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27A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27A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22813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Wspólna Droga 27A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8767858" cy="5661248"/>
          </a:xfrm>
        </p:spPr>
      </p:pic>
    </p:spTree>
    <p:extLst>
      <p:ext uri="{BB962C8B-B14F-4D97-AF65-F5344CB8AC3E}">
        <p14:creationId xmlns:p14="http://schemas.microsoft.com/office/powerpoint/2010/main" val="3053592438"/>
      </p:ext>
    </p:extLst>
  </p:cSld>
  <p:clrMapOvr>
    <a:masterClrMapping/>
  </p:clrMapOvr>
  <p:transition spd="slow" advClick="0" advTm="5300">
    <p:circl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31 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11511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Wspólna Droga 31 (15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07149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31 (11)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77097" cy="5949279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Wspólna Droga 31 (15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2167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Wspólna Droga 31 (15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2169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Garwolińska 26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6" name="Symbol zastępczy zawartości 5" descr="elewacja Garwolińska 26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324528" cy="616530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31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52530"/>
          </a:xfrm>
        </p:spPr>
      </p:pic>
    </p:spTree>
    <p:extLst>
      <p:ext uri="{BB962C8B-B14F-4D97-AF65-F5344CB8AC3E}">
        <p14:creationId xmlns:p14="http://schemas.microsoft.com/office/powerpoint/2010/main" val="2528690966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31 (1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22259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31 (17)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4509"/>
            <a:ext cx="8404898" cy="5663491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31 (1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36175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31 (1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11312"/>
            <a:ext cx="9144000" cy="6146688"/>
          </a:xfrm>
        </p:spPr>
      </p:pic>
    </p:spTree>
    <p:extLst>
      <p:ext uri="{BB962C8B-B14F-4D97-AF65-F5344CB8AC3E}">
        <p14:creationId xmlns:p14="http://schemas.microsoft.com/office/powerpoint/2010/main" val="746723056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31 (2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31 (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18405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31 (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157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Wspólna Droga 31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549"/>
            <a:ext cx="9220195" cy="5553451"/>
          </a:xfrm>
        </p:spPr>
      </p:pic>
    </p:spTree>
    <p:extLst>
      <p:ext uri="{BB962C8B-B14F-4D97-AF65-F5344CB8AC3E}">
        <p14:creationId xmlns:p14="http://schemas.microsoft.com/office/powerpoint/2010/main" val="2217762846"/>
      </p:ext>
    </p:extLst>
  </p:cSld>
  <p:clrMapOvr>
    <a:masterClrMapping/>
  </p:clrMapOvr>
  <p:transition spd="slow" advClick="0" advTm="5300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Garwolińska 26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545351" cy="5347918"/>
          </a:xfrm>
        </p:spPr>
      </p:pic>
    </p:spTree>
    <p:extLst>
      <p:ext uri="{BB962C8B-B14F-4D97-AF65-F5344CB8AC3E}">
        <p14:creationId xmlns:p14="http://schemas.microsoft.com/office/powerpoint/2010/main" val="3194557882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Garwolińska 26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568952" cy="5362689"/>
          </a:xfrm>
        </p:spPr>
      </p:pic>
    </p:spTree>
    <p:extLst>
      <p:ext uri="{BB962C8B-B14F-4D97-AF65-F5344CB8AC3E}">
        <p14:creationId xmlns:p14="http://schemas.microsoft.com/office/powerpoint/2010/main" val="3222824242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Garwolińska 26A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88599"/>
            <a:ext cx="8724996" cy="5469401"/>
          </a:xfrm>
        </p:spPr>
      </p:pic>
    </p:spTree>
    <p:extLst>
      <p:ext uri="{BB962C8B-B14F-4D97-AF65-F5344CB8AC3E}">
        <p14:creationId xmlns:p14="http://schemas.microsoft.com/office/powerpoint/2010/main" val="2858902236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9361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116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aserów 116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45177"/>
            <a:ext cx="9144000" cy="6212823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908720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116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aserów 116 (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1832867583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24136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116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aserów 116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16597" cy="627370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116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aserów 116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88819"/>
            <a:ext cx="9144000" cy="6169181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116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667835" cy="5415606"/>
          </a:xfrm>
        </p:spPr>
      </p:pic>
    </p:spTree>
    <p:extLst>
      <p:ext uri="{BB962C8B-B14F-4D97-AF65-F5344CB8AC3E}">
        <p14:creationId xmlns:p14="http://schemas.microsoft.com/office/powerpoint/2010/main" val="1080462920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„Klatkowiec” po dwóch </a:t>
            </a:r>
            <a:r>
              <a:rPr lang="pl-PL" dirty="0" smtClean="0">
                <a:latin typeface="Arial Black" panose="020B0A04020102020204" pitchFamily="34" charset="0"/>
              </a:rPr>
              <a:t>latach od </a:t>
            </a:r>
            <a:r>
              <a:rPr lang="pl-PL" dirty="0" smtClean="0">
                <a:latin typeface="Arial Black" panose="020B0A04020102020204" pitchFamily="34" charset="0"/>
              </a:rPr>
              <a:t>zamieszkania, 1962r.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06781" cy="4941168"/>
          </a:xfrm>
        </p:spPr>
      </p:pic>
    </p:spTree>
    <p:extLst>
      <p:ext uri="{BB962C8B-B14F-4D97-AF65-F5344CB8AC3E}">
        <p14:creationId xmlns:p14="http://schemas.microsoft.com/office/powerpoint/2010/main" val="1450917005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116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624593" cy="5388588"/>
          </a:xfrm>
        </p:spPr>
      </p:pic>
    </p:spTree>
    <p:extLst>
      <p:ext uri="{BB962C8B-B14F-4D97-AF65-F5344CB8AC3E}">
        <p14:creationId xmlns:p14="http://schemas.microsoft.com/office/powerpoint/2010/main" val="147561576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118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6" name="Symbol zastępczy zawartości 5" descr="elewacja Szaserów 118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6783"/>
            <a:ext cx="9144000" cy="6075397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118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aserów 118 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30140"/>
            <a:ext cx="9144000" cy="622786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118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aserów 118 (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6196185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118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470713" cy="5301208"/>
          </a:xfrm>
        </p:spPr>
      </p:pic>
    </p:spTree>
    <p:extLst>
      <p:ext uri="{BB962C8B-B14F-4D97-AF65-F5344CB8AC3E}">
        <p14:creationId xmlns:p14="http://schemas.microsoft.com/office/powerpoint/2010/main" val="4200469984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118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660411" cy="5419926"/>
          </a:xfrm>
        </p:spPr>
      </p:pic>
    </p:spTree>
    <p:extLst>
      <p:ext uri="{BB962C8B-B14F-4D97-AF65-F5344CB8AC3E}">
        <p14:creationId xmlns:p14="http://schemas.microsoft.com/office/powerpoint/2010/main" val="1488697458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6" name="Symbol zastępczy zawartości 5" descr="elewacja Szaserów 120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12238"/>
            <a:ext cx="9144000" cy="6245762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120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732419" cy="5464991"/>
          </a:xfrm>
        </p:spPr>
      </p:pic>
    </p:spTree>
    <p:extLst>
      <p:ext uri="{BB962C8B-B14F-4D97-AF65-F5344CB8AC3E}">
        <p14:creationId xmlns:p14="http://schemas.microsoft.com/office/powerpoint/2010/main" val="3323406573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8" name="Symbol zastępczy zawartości 7" descr="elewacja Szaserów 120A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692696"/>
            <a:ext cx="6102076" cy="6142251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aserów 120A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72332"/>
            <a:ext cx="9112448" cy="621069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7787208" cy="908720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Garwolińska 20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Garwolińska 20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6023579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6" name="Symbol zastępczy zawartości 5" descr="elewacja Szaserów 120A (12)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60522"/>
            <a:ext cx="9144000" cy="620046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6" name="Symbol zastępczy zawartości 5" descr="elewacja Szaserów 120A (1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618602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Szaserów 120A (16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8520" y="692696"/>
            <a:ext cx="9252520" cy="619647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10" name="Symbol zastępczy zawartości 9" descr="elewacja Szaserów 120A (1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4512"/>
            <a:ext cx="9144000" cy="61584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Szaserów 120A (19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37765" cy="6082468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120A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708820" cy="5479059"/>
          </a:xfrm>
        </p:spPr>
      </p:pic>
    </p:spTree>
    <p:extLst>
      <p:ext uri="{BB962C8B-B14F-4D97-AF65-F5344CB8AC3E}">
        <p14:creationId xmlns:p14="http://schemas.microsoft.com/office/powerpoint/2010/main" val="950432005"/>
      </p:ext>
    </p:extLst>
  </p:cSld>
  <p:clrMapOvr>
    <a:masterClrMapping/>
  </p:clrMapOvr>
  <p:transition spd="slow" advClick="0" advTm="5300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-99392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rial Black" pitchFamily="34" charset="0"/>
              </a:rPr>
              <a:t>Szaserów 120B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aserów 120 B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84032"/>
            <a:ext cx="9144000" cy="639806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rial Black" pitchFamily="34" charset="0"/>
              </a:rPr>
              <a:t>Szaserów 120B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aserów 120 B (1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78436"/>
            <a:ext cx="9144000" cy="622398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120B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624274" cy="5589240"/>
          </a:xfrm>
        </p:spPr>
      </p:pic>
    </p:spTree>
    <p:extLst>
      <p:ext uri="{BB962C8B-B14F-4D97-AF65-F5344CB8AC3E}">
        <p14:creationId xmlns:p14="http://schemas.microsoft.com/office/powerpoint/2010/main" val="1161911415"/>
      </p:ext>
    </p:extLst>
  </p:cSld>
  <p:clrMapOvr>
    <a:masterClrMapping/>
  </p:clrMapOvr>
  <p:transition spd="slow" advClick="0" advTm="5300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120B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663410" cy="5445224"/>
          </a:xfrm>
        </p:spPr>
      </p:pic>
    </p:spTree>
    <p:extLst>
      <p:ext uri="{BB962C8B-B14F-4D97-AF65-F5344CB8AC3E}">
        <p14:creationId xmlns:p14="http://schemas.microsoft.com/office/powerpoint/2010/main" val="3713024049"/>
      </p:ext>
    </p:extLst>
  </p:cSld>
  <p:clrMapOvr>
    <a:masterClrMapping/>
  </p:clrMapOvr>
  <p:transition spd="slow" advClick="0" advTm="5300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Garwolińska 20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Garwolińska 20 (2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616530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2292"/>
            <a:ext cx="8229600" cy="896428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122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aserów 122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70098" cy="6021288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122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aserów 122 (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0443" y="692696"/>
            <a:ext cx="4763697" cy="616530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122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17748"/>
            <a:ext cx="8640960" cy="5640252"/>
          </a:xfrm>
        </p:spPr>
      </p:pic>
    </p:spTree>
    <p:extLst>
      <p:ext uri="{BB962C8B-B14F-4D97-AF65-F5344CB8AC3E}">
        <p14:creationId xmlns:p14="http://schemas.microsoft.com/office/powerpoint/2010/main" val="3382242892"/>
      </p:ext>
    </p:extLst>
  </p:cSld>
  <p:clrMapOvr>
    <a:masterClrMapping/>
  </p:clrMapOvr>
  <p:transition spd="slow" advClick="0" advTm="5300"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124A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3827"/>
            <a:ext cx="8767858" cy="5496269"/>
          </a:xfrm>
        </p:spPr>
      </p:pic>
    </p:spTree>
    <p:extLst>
      <p:ext uri="{BB962C8B-B14F-4D97-AF65-F5344CB8AC3E}">
        <p14:creationId xmlns:p14="http://schemas.microsoft.com/office/powerpoint/2010/main" val="3386752636"/>
      </p:ext>
    </p:extLst>
  </p:cSld>
  <p:clrMapOvr>
    <a:masterClrMapping/>
  </p:clrMapOvr>
  <p:transition spd="slow" advClick="0" advTm="5300">
    <p:circl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3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55322"/>
            <a:ext cx="9144000" cy="6102678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3 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55325"/>
            <a:ext cx="9144000" cy="610267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3 (10)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764704"/>
            <a:ext cx="9144952" cy="6196307"/>
          </a:xfrm>
        </p:spPr>
      </p:pic>
    </p:spTree>
    <p:extLst>
      <p:ext uri="{BB962C8B-B14F-4D97-AF65-F5344CB8AC3E}">
        <p14:creationId xmlns:p14="http://schemas.microsoft.com/office/powerpoint/2010/main" val="179553505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Szklanych Domów 3 (19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84840"/>
            <a:ext cx="9144000" cy="607316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Szklanych Domów 3 (19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41818"/>
            <a:ext cx="9144000" cy="6138682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Szklanych Domów 3 (17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45378"/>
            <a:ext cx="9144000" cy="6035607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0"/>
            <a:ext cx="648072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Garwolińska 20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Garwolińska 20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3"/>
            <a:ext cx="9144000" cy="6093297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3 (1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98753"/>
            <a:ext cx="9144000" cy="5979967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6" name="Symbol zastępczy zawartości 5" descr="Szklanych Domów 3 (18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09148"/>
            <a:ext cx="9144000" cy="6048852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3 (1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87164"/>
            <a:ext cx="9144000" cy="610077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3 (2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6021288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Szklanych Domów 3 (11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36160" cy="613602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3 A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3 A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29014"/>
            <a:ext cx="9143999" cy="592898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3A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33739"/>
            <a:ext cx="8652988" cy="5424261"/>
          </a:xfrm>
        </p:spPr>
      </p:pic>
    </p:spTree>
    <p:extLst>
      <p:ext uri="{BB962C8B-B14F-4D97-AF65-F5344CB8AC3E}">
        <p14:creationId xmlns:p14="http://schemas.microsoft.com/office/powerpoint/2010/main" val="995092080"/>
      </p:ext>
    </p:extLst>
  </p:cSld>
  <p:clrMapOvr>
    <a:masterClrMapping/>
  </p:clrMapOvr>
  <p:transition spd="slow" advClick="0" advTm="5300">
    <p:circl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3581"/>
            <a:ext cx="8229600" cy="669115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rial Black" pitchFamily="34" charset="0"/>
              </a:rPr>
              <a:t>Szklanych Domów 7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7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66696" cy="616530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7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7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1" cy="594928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003232" cy="69269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rial Black" pitchFamily="34" charset="0"/>
              </a:rPr>
              <a:t>Garwolińska 20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Garwolińska 20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91171"/>
            <a:ext cx="9144000" cy="6266829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7A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7 A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82607"/>
            <a:ext cx="9144000" cy="6062935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7A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7 A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7A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8711079" cy="5589240"/>
          </a:xfrm>
        </p:spPr>
      </p:pic>
    </p:spTree>
    <p:extLst>
      <p:ext uri="{BB962C8B-B14F-4D97-AF65-F5344CB8AC3E}">
        <p14:creationId xmlns:p14="http://schemas.microsoft.com/office/powerpoint/2010/main" val="3363137951"/>
      </p:ext>
    </p:extLst>
  </p:cSld>
  <p:clrMapOvr>
    <a:masterClrMapping/>
  </p:clrMapOvr>
  <p:transition spd="slow" advClick="0" advTm="5300">
    <p:circl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7B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7B (1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84840"/>
            <a:ext cx="9144000" cy="6102678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7B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Szklanych Domów 7B (12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7B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67628"/>
            <a:ext cx="8568952" cy="5490372"/>
          </a:xfrm>
        </p:spPr>
      </p:pic>
    </p:spTree>
    <p:extLst>
      <p:ext uri="{BB962C8B-B14F-4D97-AF65-F5344CB8AC3E}">
        <p14:creationId xmlns:p14="http://schemas.microsoft.com/office/powerpoint/2010/main" val="985057292"/>
      </p:ext>
    </p:extLst>
  </p:cSld>
  <p:clrMapOvr>
    <a:masterClrMapping/>
  </p:clrMapOvr>
  <p:transition spd="slow" advClick="0" advTm="5300">
    <p:circl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9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102679"/>
          </a:xfrm>
        </p:spPr>
      </p:pic>
    </p:spTree>
    <p:extLst>
      <p:ext uri="{BB962C8B-B14F-4D97-AF65-F5344CB8AC3E}">
        <p14:creationId xmlns:p14="http://schemas.microsoft.com/office/powerpoint/2010/main" val="80823581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9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73888"/>
            <a:ext cx="8748464" cy="5484112"/>
          </a:xfrm>
        </p:spPr>
      </p:pic>
    </p:spTree>
    <p:extLst>
      <p:ext uri="{BB962C8B-B14F-4D97-AF65-F5344CB8AC3E}">
        <p14:creationId xmlns:p14="http://schemas.microsoft.com/office/powerpoint/2010/main" val="1356173349"/>
      </p:ext>
    </p:extLst>
  </p:cSld>
  <p:clrMapOvr>
    <a:masterClrMapping/>
  </p:clrMapOvr>
  <p:transition spd="slow" advClick="0" advTm="5300">
    <p:circl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9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652988" cy="5661248"/>
          </a:xfrm>
        </p:spPr>
      </p:pic>
    </p:spTree>
    <p:extLst>
      <p:ext uri="{BB962C8B-B14F-4D97-AF65-F5344CB8AC3E}">
        <p14:creationId xmlns:p14="http://schemas.microsoft.com/office/powerpoint/2010/main" val="2119864730"/>
      </p:ext>
    </p:extLst>
  </p:cSld>
  <p:clrMapOvr>
    <a:masterClrMapping/>
  </p:clrMapOvr>
  <p:transition spd="slow" advClick="0" advTm="5300">
    <p:circl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9A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9A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779394"/>
            <a:ext cx="9144000" cy="607860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Garwolińska 24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Garwolińska 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616530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9A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9A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9A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9A (1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1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9A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9A (1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5628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9A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9A (2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225229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9A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2743"/>
            <a:ext cx="8623490" cy="5625257"/>
          </a:xfrm>
        </p:spPr>
      </p:pic>
    </p:spTree>
    <p:extLst>
      <p:ext uri="{BB962C8B-B14F-4D97-AF65-F5344CB8AC3E}">
        <p14:creationId xmlns:p14="http://schemas.microsoft.com/office/powerpoint/2010/main" val="470925738"/>
      </p:ext>
    </p:extLst>
  </p:cSld>
  <p:clrMapOvr>
    <a:masterClrMapping/>
  </p:clrMapOvr>
  <p:transition spd="slow" advClick="0" advTm="5300">
    <p:circl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11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11 (2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29807"/>
            <a:ext cx="9166129" cy="6128193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11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Szklanych Domów 11 (14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3999" cy="6021288"/>
          </a:xfrm>
        </p:spPr>
      </p:pic>
    </p:spTree>
    <p:extLst>
      <p:ext uri="{BB962C8B-B14F-4D97-AF65-F5344CB8AC3E}">
        <p14:creationId xmlns:p14="http://schemas.microsoft.com/office/powerpoint/2010/main" val="90322221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11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11 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605192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11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Szklanych Domów 11 (15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3"/>
            <a:ext cx="9144000" cy="6021288"/>
          </a:xfrm>
        </p:spPr>
      </p:pic>
    </p:spTree>
    <p:extLst>
      <p:ext uri="{BB962C8B-B14F-4D97-AF65-F5344CB8AC3E}">
        <p14:creationId xmlns:p14="http://schemas.microsoft.com/office/powerpoint/2010/main" val="3516678221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11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Szklanych Domów 11 (15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65552"/>
            <a:ext cx="9144000" cy="5992448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Garwolińska 24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8" y="1412775"/>
            <a:ext cx="7875902" cy="4928959"/>
          </a:xfrm>
        </p:spPr>
      </p:pic>
    </p:spTree>
    <p:extLst>
      <p:ext uri="{BB962C8B-B14F-4D97-AF65-F5344CB8AC3E}">
        <p14:creationId xmlns:p14="http://schemas.microsoft.com/office/powerpoint/2010/main" val="1590457921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11A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Szklanych Domów 11A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783336"/>
            <a:ext cx="4968552" cy="607169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13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306"/>
            <a:ext cx="8775472" cy="5491934"/>
          </a:xfrm>
        </p:spPr>
      </p:pic>
    </p:spTree>
    <p:extLst>
      <p:ext uri="{BB962C8B-B14F-4D97-AF65-F5344CB8AC3E}">
        <p14:creationId xmlns:p14="http://schemas.microsoft.com/office/powerpoint/2010/main" val="3848060583"/>
      </p:ext>
    </p:extLst>
  </p:cSld>
  <p:clrMapOvr>
    <a:masterClrMapping/>
  </p:clrMapOvr>
  <p:transition spd="slow" advClick="0" advTm="5300">
    <p:circl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13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806"/>
            <a:ext cx="9144000" cy="5536538"/>
          </a:xfrm>
        </p:spPr>
      </p:pic>
    </p:spTree>
    <p:extLst>
      <p:ext uri="{BB962C8B-B14F-4D97-AF65-F5344CB8AC3E}">
        <p14:creationId xmlns:p14="http://schemas.microsoft.com/office/powerpoint/2010/main" val="3219813374"/>
      </p:ext>
    </p:extLst>
  </p:cSld>
  <p:clrMapOvr>
    <a:masterClrMapping/>
  </p:clrMapOvr>
  <p:transition spd="slow" advClick="0" advTm="5300">
    <p:circl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23 (6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836712"/>
            <a:ext cx="8067740" cy="6050805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Wspólna Droga 23 (6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23 (7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5949280"/>
          </a:xfrm>
        </p:spPr>
      </p:pic>
    </p:spTree>
    <p:extLst>
      <p:ext uri="{BB962C8B-B14F-4D97-AF65-F5344CB8AC3E}">
        <p14:creationId xmlns:p14="http://schemas.microsoft.com/office/powerpoint/2010/main" val="1609305332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846"/>
            <a:ext cx="9144000" cy="6048671"/>
          </a:xfrm>
        </p:spPr>
      </p:pic>
    </p:spTree>
    <p:extLst>
      <p:ext uri="{BB962C8B-B14F-4D97-AF65-F5344CB8AC3E}">
        <p14:creationId xmlns:p14="http://schemas.microsoft.com/office/powerpoint/2010/main" val="281469826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834"/>
            <a:ext cx="9144000" cy="6156683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23 (6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88017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6" name="Symbol zastępczy zawartości 5" descr="elewacja Wspólna Droga 23 (66)p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992888" cy="6141874"/>
          </a:xfrm>
        </p:spPr>
      </p:pic>
    </p:spTree>
    <p:extLst>
      <p:ext uri="{BB962C8B-B14F-4D97-AF65-F5344CB8AC3E}">
        <p14:creationId xmlns:p14="http://schemas.microsoft.com/office/powerpoint/2010/main" val="3927890291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Garwolińska 24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8142259" cy="5095652"/>
          </a:xfrm>
        </p:spPr>
      </p:pic>
    </p:spTree>
    <p:extLst>
      <p:ext uri="{BB962C8B-B14F-4D97-AF65-F5344CB8AC3E}">
        <p14:creationId xmlns:p14="http://schemas.microsoft.com/office/powerpoint/2010/main" val="123614769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Wspólna Droga 23 (9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1" cy="6102413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Wspólna Droga 23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452"/>
            <a:ext cx="9144000" cy="5586548"/>
          </a:xfrm>
        </p:spPr>
      </p:pic>
    </p:spTree>
    <p:extLst>
      <p:ext uri="{BB962C8B-B14F-4D97-AF65-F5344CB8AC3E}">
        <p14:creationId xmlns:p14="http://schemas.microsoft.com/office/powerpoint/2010/main" val="3580046233"/>
      </p:ext>
    </p:extLst>
  </p:cSld>
  <p:clrMapOvr>
    <a:masterClrMapping/>
  </p:clrMapOvr>
  <p:transition spd="slow" advClick="0" advTm="5300">
    <p:circl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Wspólna Droga 23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61731"/>
            <a:ext cx="8767858" cy="5496269"/>
          </a:xfrm>
        </p:spPr>
      </p:pic>
    </p:spTree>
    <p:extLst>
      <p:ext uri="{BB962C8B-B14F-4D97-AF65-F5344CB8AC3E}">
        <p14:creationId xmlns:p14="http://schemas.microsoft.com/office/powerpoint/2010/main" val="2190775322"/>
      </p:ext>
    </p:extLst>
  </p:cSld>
  <p:clrMapOvr>
    <a:masterClrMapping/>
  </p:clrMapOvr>
  <p:transition spd="slow" advClick="0" advTm="5300">
    <p:circl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rial Black" pitchFamily="34" charset="0"/>
              </a:rPr>
              <a:t>Wspólna Droga 25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25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665810"/>
            <a:ext cx="9143999" cy="619219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25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25 (4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0825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25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25 (4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764704"/>
            <a:ext cx="6552728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25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Wspólna Droga 25 (10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8453312" cy="6067708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25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25 (29)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8373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25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25 (3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6011225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25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elewacja Wspólna Droga 25 (1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10085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4876</TotalTime>
  <Words>326</Words>
  <Application>Microsoft Office PowerPoint</Application>
  <PresentationFormat>Pokaz na ekranie (4:3)</PresentationFormat>
  <Paragraphs>118</Paragraphs>
  <Slides>118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118</vt:i4>
      </vt:variant>
    </vt:vector>
  </HeadingPairs>
  <TitlesOfParts>
    <vt:vector size="119" baseType="lpstr">
      <vt:lpstr>Motyw pakietu Office</vt:lpstr>
      <vt:lpstr>Tak wyglądały zasoby Naszej Spółdzielni do 2010r.  </vt:lpstr>
      <vt:lpstr>„Klatkowiec” po dwóch latach od zamieszkania, 1962r.</vt:lpstr>
      <vt:lpstr>Garwolińska 20</vt:lpstr>
      <vt:lpstr>Garwolińska 20</vt:lpstr>
      <vt:lpstr>Garwolińska 20</vt:lpstr>
      <vt:lpstr>Garwolińska 20</vt:lpstr>
      <vt:lpstr>Garwolińska 24</vt:lpstr>
      <vt:lpstr>Garwolińska 24</vt:lpstr>
      <vt:lpstr>Garwolińska 24</vt:lpstr>
      <vt:lpstr>Garwolińska 26</vt:lpstr>
      <vt:lpstr>Garwolińska 26</vt:lpstr>
      <vt:lpstr>Garwolińska 26</vt:lpstr>
      <vt:lpstr>Garwolińska 26</vt:lpstr>
      <vt:lpstr>Garwolińska 26A</vt:lpstr>
      <vt:lpstr>Szaserów 116</vt:lpstr>
      <vt:lpstr>Szaserów 116</vt:lpstr>
      <vt:lpstr>Szaserów 116</vt:lpstr>
      <vt:lpstr>Szaserów 116</vt:lpstr>
      <vt:lpstr>Szaserów 116</vt:lpstr>
      <vt:lpstr>Szaserów 116</vt:lpstr>
      <vt:lpstr>Szaserów 118</vt:lpstr>
      <vt:lpstr>Szaserów 118</vt:lpstr>
      <vt:lpstr>Szaserów 118</vt:lpstr>
      <vt:lpstr>Szaserów 118</vt:lpstr>
      <vt:lpstr>Szaserów 118</vt:lpstr>
      <vt:lpstr>Szaserów 120</vt:lpstr>
      <vt:lpstr>Szaserów 120</vt:lpstr>
      <vt:lpstr>Szaserów 120A</vt:lpstr>
      <vt:lpstr>Szaserów 120A</vt:lpstr>
      <vt:lpstr>Szaserów 120A</vt:lpstr>
      <vt:lpstr>Szaserów 120A</vt:lpstr>
      <vt:lpstr>Szaserów 120A</vt:lpstr>
      <vt:lpstr>Szaserów 120A</vt:lpstr>
      <vt:lpstr>Szaserów 120A</vt:lpstr>
      <vt:lpstr>Szaserów 120A</vt:lpstr>
      <vt:lpstr>Szaserów 120B</vt:lpstr>
      <vt:lpstr>Szaserów 120B</vt:lpstr>
      <vt:lpstr>Szaserów 120B</vt:lpstr>
      <vt:lpstr>Szaserów 120B</vt:lpstr>
      <vt:lpstr>Szaserów 122</vt:lpstr>
      <vt:lpstr>Szaserów 122</vt:lpstr>
      <vt:lpstr>Szaserów 122</vt:lpstr>
      <vt:lpstr>Szaserów 124A</vt:lpstr>
      <vt:lpstr>Szklanych Domów 3</vt:lpstr>
      <vt:lpstr>Szklanych Domów 3</vt:lpstr>
      <vt:lpstr>Szklanych Domów 3</vt:lpstr>
      <vt:lpstr>Szklanych Domów 3</vt:lpstr>
      <vt:lpstr>Szklanych Domów 3</vt:lpstr>
      <vt:lpstr>Szklanych Domów 3</vt:lpstr>
      <vt:lpstr>Szklanych Domów 3</vt:lpstr>
      <vt:lpstr>Szklanych Domów 3</vt:lpstr>
      <vt:lpstr>Szklanych Domów 3</vt:lpstr>
      <vt:lpstr>Szklanych Domów 3</vt:lpstr>
      <vt:lpstr>Szklanych Domów 3</vt:lpstr>
      <vt:lpstr>Szklanych Domów 3A</vt:lpstr>
      <vt:lpstr>Szklanych Domów 3A</vt:lpstr>
      <vt:lpstr>Szklanych Domów 3A</vt:lpstr>
      <vt:lpstr>Szklanych Domów 7</vt:lpstr>
      <vt:lpstr>Szklanych Domów 7</vt:lpstr>
      <vt:lpstr>Szklanych Domów 7A</vt:lpstr>
      <vt:lpstr>Szklanych Domów 7A</vt:lpstr>
      <vt:lpstr>Szklanych Domów 7A</vt:lpstr>
      <vt:lpstr>Szklanych Domów 7B</vt:lpstr>
      <vt:lpstr>Szklanych Domów 7B</vt:lpstr>
      <vt:lpstr>Szklanych Domów 7B</vt:lpstr>
      <vt:lpstr>Szklanych Domów 9</vt:lpstr>
      <vt:lpstr>Szklanych Domów 9</vt:lpstr>
      <vt:lpstr>Szklanych Domów 9</vt:lpstr>
      <vt:lpstr>Szklanych Domów 9A</vt:lpstr>
      <vt:lpstr>Szklanych Domów 9A</vt:lpstr>
      <vt:lpstr>Szklanych Domów 9A</vt:lpstr>
      <vt:lpstr>Szklanych Domów 9A</vt:lpstr>
      <vt:lpstr>Szklanych Domów 9A</vt:lpstr>
      <vt:lpstr>Szklanych Domów 9A</vt:lpstr>
      <vt:lpstr>Szklanych Domów 11</vt:lpstr>
      <vt:lpstr>Szklanych Domów 11</vt:lpstr>
      <vt:lpstr>Szklanych Domów 11</vt:lpstr>
      <vt:lpstr>Szklanych Domów 11</vt:lpstr>
      <vt:lpstr>Szklanych Domów 11</vt:lpstr>
      <vt:lpstr>Szklanych Domów 11A</vt:lpstr>
      <vt:lpstr>Szklanych Domów 13</vt:lpstr>
      <vt:lpstr>Szklanych Domów 13</vt:lpstr>
      <vt:lpstr>Wspólna Droga 23</vt:lpstr>
      <vt:lpstr>Wspólna Droga 23</vt:lpstr>
      <vt:lpstr>Wspólna Droga 23</vt:lpstr>
      <vt:lpstr>Wspólna Droga 23</vt:lpstr>
      <vt:lpstr>Wspólna Droga 23</vt:lpstr>
      <vt:lpstr>Wspólna Droga 23</vt:lpstr>
      <vt:lpstr>Wspólna Droga 23</vt:lpstr>
      <vt:lpstr>Wspólna Droga 23</vt:lpstr>
      <vt:lpstr>Wspólna Droga 23</vt:lpstr>
      <vt:lpstr>Wspólna Droga 23</vt:lpstr>
      <vt:lpstr>Wspólna Droga 25</vt:lpstr>
      <vt:lpstr>Wspólna Droga 25</vt:lpstr>
      <vt:lpstr>Wspólna Droga 25</vt:lpstr>
      <vt:lpstr>Wspólna Droga 25</vt:lpstr>
      <vt:lpstr>Wspólna Droga 25</vt:lpstr>
      <vt:lpstr>Wspólna Droga 25</vt:lpstr>
      <vt:lpstr>Wspólna Droga 25</vt:lpstr>
      <vt:lpstr>Wspólna Droga 25</vt:lpstr>
      <vt:lpstr>Wspólna Droga 27A</vt:lpstr>
      <vt:lpstr>Wspólna Droga 27A</vt:lpstr>
      <vt:lpstr>Wspólna Droga 27A</vt:lpstr>
      <vt:lpstr>Wspólna Droga 27A</vt:lpstr>
      <vt:lpstr>Wspólna Droga 31</vt:lpstr>
      <vt:lpstr>Wspólna Droga 31</vt:lpstr>
      <vt:lpstr>Wspólna Droga 31</vt:lpstr>
      <vt:lpstr>Wspólna Droga 31</vt:lpstr>
      <vt:lpstr>Wspólna Droga 31</vt:lpstr>
      <vt:lpstr>Wspólna Droga 31</vt:lpstr>
      <vt:lpstr>Wspólna Droga 31</vt:lpstr>
      <vt:lpstr>Wspólna Droga 31</vt:lpstr>
      <vt:lpstr>Wspólna Droga 31</vt:lpstr>
      <vt:lpstr>Wspólna Droga 31</vt:lpstr>
      <vt:lpstr>Wspólna Droga 31</vt:lpstr>
      <vt:lpstr>Wspólna Droga 31</vt:lpstr>
      <vt:lpstr>Wspólna Droga 31</vt:lpstr>
      <vt:lpstr>Wspólna Droga 31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zmian  w S.M. „Szaserów”  od października 2010r.</dc:title>
  <dc:creator>jacekk</dc:creator>
  <cp:lastModifiedBy>grzegorz</cp:lastModifiedBy>
  <cp:revision>887</cp:revision>
  <dcterms:created xsi:type="dcterms:W3CDTF">2012-05-20T04:12:43Z</dcterms:created>
  <dcterms:modified xsi:type="dcterms:W3CDTF">2018-06-01T08:30:23Z</dcterms:modified>
</cp:coreProperties>
</file>