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05"/>
  </p:notesMasterIdLst>
  <p:sldIdLst>
    <p:sldId id="712" r:id="rId2"/>
    <p:sldId id="258" r:id="rId3"/>
    <p:sldId id="468" r:id="rId4"/>
    <p:sldId id="448" r:id="rId5"/>
    <p:sldId id="265" r:id="rId6"/>
    <p:sldId id="268" r:id="rId7"/>
    <p:sldId id="639" r:id="rId8"/>
    <p:sldId id="636" r:id="rId9"/>
    <p:sldId id="460" r:id="rId10"/>
    <p:sldId id="272" r:id="rId11"/>
    <p:sldId id="466" r:id="rId12"/>
    <p:sldId id="715" r:id="rId13"/>
    <p:sldId id="645" r:id="rId14"/>
    <p:sldId id="641" r:id="rId15"/>
    <p:sldId id="438" r:id="rId16"/>
    <p:sldId id="437" r:id="rId17"/>
    <p:sldId id="772" r:id="rId18"/>
    <p:sldId id="716" r:id="rId19"/>
    <p:sldId id="441" r:id="rId20"/>
    <p:sldId id="447" r:id="rId21"/>
    <p:sldId id="717" r:id="rId22"/>
    <p:sldId id="473" r:id="rId23"/>
    <p:sldId id="719" r:id="rId24"/>
    <p:sldId id="718" r:id="rId25"/>
    <p:sldId id="476" r:id="rId26"/>
    <p:sldId id="655" r:id="rId27"/>
    <p:sldId id="657" r:id="rId28"/>
    <p:sldId id="480" r:id="rId29"/>
    <p:sldId id="471" r:id="rId30"/>
    <p:sldId id="659" r:id="rId31"/>
    <p:sldId id="477" r:id="rId32"/>
    <p:sldId id="478" r:id="rId33"/>
    <p:sldId id="722" r:id="rId34"/>
    <p:sldId id="630" r:id="rId35"/>
    <p:sldId id="661" r:id="rId36"/>
    <p:sldId id="365" r:id="rId37"/>
    <p:sldId id="369" r:id="rId38"/>
    <p:sldId id="663" r:id="rId39"/>
    <p:sldId id="665" r:id="rId40"/>
    <p:sldId id="469" r:id="rId41"/>
    <p:sldId id="472" r:id="rId42"/>
    <p:sldId id="283" r:id="rId43"/>
    <p:sldId id="727" r:id="rId44"/>
    <p:sldId id="557" r:id="rId45"/>
    <p:sldId id="515" r:id="rId46"/>
    <p:sldId id="634" r:id="rId47"/>
    <p:sldId id="517" r:id="rId48"/>
    <p:sldId id="520" r:id="rId49"/>
    <p:sldId id="376" r:id="rId50"/>
    <p:sldId id="509" r:id="rId51"/>
    <p:sldId id="505" r:id="rId52"/>
    <p:sldId id="671" r:id="rId53"/>
    <p:sldId id="381" r:id="rId54"/>
    <p:sldId id="499" r:id="rId55"/>
    <p:sldId id="384" r:id="rId56"/>
    <p:sldId id="388" r:id="rId57"/>
    <p:sldId id="673" r:id="rId58"/>
    <p:sldId id="389" r:id="rId59"/>
    <p:sldId id="444" r:id="rId60"/>
    <p:sldId id="675" r:id="rId61"/>
    <p:sldId id="399" r:id="rId62"/>
    <p:sldId id="492" r:id="rId63"/>
    <p:sldId id="487" r:id="rId64"/>
    <p:sldId id="679" r:id="rId65"/>
    <p:sldId id="723" r:id="rId66"/>
    <p:sldId id="445" r:id="rId67"/>
    <p:sldId id="681" r:id="rId68"/>
    <p:sldId id="355" r:id="rId69"/>
    <p:sldId id="488" r:id="rId70"/>
    <p:sldId id="458" r:id="rId71"/>
    <p:sldId id="762" r:id="rId72"/>
    <p:sldId id="484" r:id="rId73"/>
    <p:sldId id="414" r:id="rId74"/>
    <p:sldId id="683" r:id="rId75"/>
    <p:sldId id="685" r:id="rId76"/>
    <p:sldId id="628" r:id="rId77"/>
    <p:sldId id="314" r:id="rId78"/>
    <p:sldId id="631" r:id="rId79"/>
    <p:sldId id="689" r:id="rId80"/>
    <p:sldId id="322" r:id="rId81"/>
    <p:sldId id="761" r:id="rId82"/>
    <p:sldId id="526" r:id="rId83"/>
    <p:sldId id="724" r:id="rId84"/>
    <p:sldId id="419" r:id="rId85"/>
    <p:sldId id="691" r:id="rId86"/>
    <p:sldId id="508" r:id="rId87"/>
    <p:sldId id="760" r:id="rId88"/>
    <p:sldId id="539" r:id="rId89"/>
    <p:sldId id="693" r:id="rId90"/>
    <p:sldId id="749" r:id="rId91"/>
    <p:sldId id="751" r:id="rId92"/>
    <p:sldId id="752" r:id="rId93"/>
    <p:sldId id="753" r:id="rId94"/>
    <p:sldId id="755" r:id="rId95"/>
    <p:sldId id="756" r:id="rId96"/>
    <p:sldId id="758" r:id="rId97"/>
    <p:sldId id="759" r:id="rId98"/>
    <p:sldId id="764" r:id="rId99"/>
    <p:sldId id="766" r:id="rId100"/>
    <p:sldId id="769" r:id="rId101"/>
    <p:sldId id="765" r:id="rId102"/>
    <p:sldId id="770" r:id="rId103"/>
    <p:sldId id="771" r:id="rId10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29" autoAdjust="0"/>
  </p:normalViewPr>
  <p:slideViewPr>
    <p:cSldViewPr>
      <p:cViewPr varScale="1">
        <p:scale>
          <a:sx n="66" d="100"/>
          <a:sy n="66" d="100"/>
        </p:scale>
        <p:origin x="-99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56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46B0E-1373-4803-AA0B-4DE3403B41C2}" type="datetimeFigureOut">
              <a:rPr lang="pl-PL" smtClean="0"/>
              <a:t>02.06.2018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2AEF9-C8A2-4F7A-A0F1-134E13527D6E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2AEF9-C8A2-4F7A-A0F1-134E13527D6E}" type="slidenum">
              <a:rPr lang="pl-PL" smtClean="0"/>
              <a:t>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02.06.2018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02.06.2018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02.06.2018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02.06.2018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02.06.2018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02.06.2018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02.06.2018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02.06.2018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02.06.2018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02.06.2018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FBF17-4BBC-40F6-8501-7FE06A15742E}" type="datetimeFigureOut">
              <a:rPr lang="pl-PL" smtClean="0"/>
              <a:pPr/>
              <a:t>02.06.2018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Click="0" advTm="53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FBF17-4BBC-40F6-8501-7FE06A15742E}" type="datetimeFigureOut">
              <a:rPr lang="pl-PL" smtClean="0"/>
              <a:pPr/>
              <a:t>02.06.2018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59B9-6004-48B2-8236-B32BE38F568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5300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sz="8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Zmiany w zasobach Spółdzielni </a:t>
            </a:r>
            <a:br>
              <a:rPr lang="pl-PL" sz="8800" dirty="0" smtClean="0">
                <a:solidFill>
                  <a:srgbClr val="0000FF"/>
                </a:solidFill>
                <a:latin typeface="Arial Black" panose="020B0A04020102020204" pitchFamily="34" charset="0"/>
              </a:rPr>
            </a:br>
            <a:r>
              <a:rPr lang="pl-PL" sz="88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po 2010r.</a:t>
            </a:r>
            <a:endParaRPr lang="pl-PL" sz="8800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3861048"/>
            <a:ext cx="6400800" cy="1752600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4234165502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792088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Garwolińska 26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3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70826"/>
            <a:ext cx="9144000" cy="628656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9" y="0"/>
            <a:ext cx="9176719" cy="6858000"/>
          </a:xfrm>
        </p:spPr>
      </p:pic>
    </p:spTree>
    <p:extLst>
      <p:ext uri="{BB962C8B-B14F-4D97-AF65-F5344CB8AC3E}">
        <p14:creationId xmlns="" xmlns:p14="http://schemas.microsoft.com/office/powerpoint/2010/main" val="1405185356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3944"/>
          </a:xfrm>
        </p:spPr>
      </p:pic>
    </p:spTree>
    <p:extLst>
      <p:ext uri="{BB962C8B-B14F-4D97-AF65-F5344CB8AC3E}">
        <p14:creationId xmlns="" xmlns:p14="http://schemas.microsoft.com/office/powerpoint/2010/main" val="3399562132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84304" cy="6741368"/>
          </a:xfrm>
        </p:spPr>
      </p:pic>
    </p:spTree>
    <p:extLst>
      <p:ext uri="{BB962C8B-B14F-4D97-AF65-F5344CB8AC3E}">
        <p14:creationId xmlns="" xmlns:p14="http://schemas.microsoft.com/office/powerpoint/2010/main" val="1244759395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84" y="0"/>
            <a:ext cx="9197229" cy="6858000"/>
          </a:xfrm>
        </p:spPr>
      </p:pic>
    </p:spTree>
    <p:extLst>
      <p:ext uri="{BB962C8B-B14F-4D97-AF65-F5344CB8AC3E}">
        <p14:creationId xmlns="" xmlns:p14="http://schemas.microsoft.com/office/powerpoint/2010/main" val="3587575917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0081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Garwolińska 26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40505" cy="630932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Garwolińska 26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419"/>
            <a:ext cx="9169672" cy="5346581"/>
          </a:xfrm>
        </p:spPr>
      </p:pic>
    </p:spTree>
    <p:extLst>
      <p:ext uri="{BB962C8B-B14F-4D97-AF65-F5344CB8AC3E}">
        <p14:creationId xmlns="" xmlns:p14="http://schemas.microsoft.com/office/powerpoint/2010/main" val="2135575829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Garwolińska 26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8755811" cy="4925144"/>
          </a:xfrm>
        </p:spPr>
      </p:pic>
    </p:spTree>
    <p:extLst>
      <p:ext uri="{BB962C8B-B14F-4D97-AF65-F5344CB8AC3E}">
        <p14:creationId xmlns="" xmlns:p14="http://schemas.microsoft.com/office/powerpoint/2010/main" val="978495863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Garwolińska 26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627797" cy="4853136"/>
          </a:xfrm>
        </p:spPr>
      </p:pic>
    </p:spTree>
    <p:extLst>
      <p:ext uri="{BB962C8B-B14F-4D97-AF65-F5344CB8AC3E}">
        <p14:creationId xmlns="" xmlns:p14="http://schemas.microsoft.com/office/powerpoint/2010/main" val="1422725390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Główny plac zabaw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4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23402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Główny plac zabaw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4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47757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" y="116632"/>
            <a:ext cx="9139853" cy="6624736"/>
          </a:xfrm>
        </p:spPr>
      </p:pic>
    </p:spTree>
    <p:extLst>
      <p:ext uri="{BB962C8B-B14F-4D97-AF65-F5344CB8AC3E}">
        <p14:creationId xmlns="" xmlns:p14="http://schemas.microsoft.com/office/powerpoint/2010/main" val="1426154617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Siłownia plenerowa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1" y="1484784"/>
            <a:ext cx="9151952" cy="5373216"/>
          </a:xfrm>
        </p:spPr>
      </p:pic>
    </p:spTree>
    <p:extLst>
      <p:ext uri="{BB962C8B-B14F-4D97-AF65-F5344CB8AC3E}">
        <p14:creationId xmlns="" xmlns:p14="http://schemas.microsoft.com/office/powerpoint/2010/main" val="2029938492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116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849197"/>
            <a:ext cx="9144000" cy="6108195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Garwolińska 20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77711"/>
            <a:ext cx="9144000" cy="616530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rial Black" pitchFamily="34" charset="0"/>
              </a:rPr>
              <a:t>Szaserów 116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75441" cy="594928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116, </a:t>
            </a:r>
            <a:br>
              <a:rPr lang="pl-PL" dirty="0" smtClean="0">
                <a:latin typeface="Arial Black" panose="020B0A04020102020204" pitchFamily="34" charset="0"/>
              </a:rPr>
            </a:br>
            <a:r>
              <a:rPr lang="pl-PL" dirty="0" smtClean="0">
                <a:latin typeface="Arial Black" panose="020B0A04020102020204" pitchFamily="34" charset="0"/>
              </a:rPr>
              <a:t>wymiana dachu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4784"/>
            <a:ext cx="9144000" cy="5373216"/>
          </a:xfrm>
        </p:spPr>
      </p:pic>
    </p:spTree>
    <p:extLst>
      <p:ext uri="{BB962C8B-B14F-4D97-AF65-F5344CB8AC3E}">
        <p14:creationId xmlns="" xmlns:p14="http://schemas.microsoft.com/office/powerpoint/2010/main" val="2473636048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118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252520" cy="5877272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118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45224"/>
          </a:xfrm>
        </p:spPr>
      </p:pic>
    </p:spTree>
    <p:extLst>
      <p:ext uri="{BB962C8B-B14F-4D97-AF65-F5344CB8AC3E}">
        <p14:creationId xmlns="" xmlns:p14="http://schemas.microsoft.com/office/powerpoint/2010/main" val="2663096480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118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</p:spPr>
      </p:pic>
    </p:spTree>
    <p:extLst>
      <p:ext uri="{BB962C8B-B14F-4D97-AF65-F5344CB8AC3E}">
        <p14:creationId xmlns="" xmlns:p14="http://schemas.microsoft.com/office/powerpoint/2010/main" val="4290668426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118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66703" cy="6109602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118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755811" cy="5184576"/>
          </a:xfrm>
        </p:spPr>
      </p:pic>
    </p:spTree>
    <p:extLst>
      <p:ext uri="{BB962C8B-B14F-4D97-AF65-F5344CB8AC3E}">
        <p14:creationId xmlns="" xmlns:p14="http://schemas.microsoft.com/office/powerpoint/2010/main" val="4139811234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118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8755811" cy="5184576"/>
          </a:xfrm>
        </p:spPr>
      </p:pic>
    </p:spTree>
    <p:extLst>
      <p:ext uri="{BB962C8B-B14F-4D97-AF65-F5344CB8AC3E}">
        <p14:creationId xmlns="" xmlns:p14="http://schemas.microsoft.com/office/powerpoint/2010/main" val="3782446404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5043"/>
            <a:ext cx="9139437" cy="6092957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41041"/>
            <a:ext cx="9175441" cy="611696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Garwolińska 20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751843"/>
            <a:ext cx="4824536" cy="6122313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120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8755811" cy="5112568"/>
          </a:xfrm>
        </p:spPr>
      </p:pic>
    </p:spTree>
    <p:extLst>
      <p:ext uri="{BB962C8B-B14F-4D97-AF65-F5344CB8AC3E}">
        <p14:creationId xmlns="" xmlns:p14="http://schemas.microsoft.com/office/powerpoint/2010/main" val="1970289598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0974"/>
            <a:ext cx="9324528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13881" cy="6073008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120A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9" y="1432911"/>
            <a:ext cx="9176719" cy="5425089"/>
          </a:xfrm>
        </p:spPr>
      </p:pic>
    </p:spTree>
    <p:extLst>
      <p:ext uri="{BB962C8B-B14F-4D97-AF65-F5344CB8AC3E}">
        <p14:creationId xmlns="" xmlns:p14="http://schemas.microsoft.com/office/powerpoint/2010/main" val="925338929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122813"/>
          </a:xfrm>
        </p:spPr>
      </p:pic>
    </p:spTree>
    <p:extLst>
      <p:ext uri="{BB962C8B-B14F-4D97-AF65-F5344CB8AC3E}">
        <p14:creationId xmlns="" xmlns:p14="http://schemas.microsoft.com/office/powerpoint/2010/main" val="497527925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120A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788112" cy="5256584"/>
          </a:xfrm>
        </p:spPr>
      </p:pic>
    </p:spTree>
    <p:extLst>
      <p:ext uri="{BB962C8B-B14F-4D97-AF65-F5344CB8AC3E}">
        <p14:creationId xmlns="" xmlns:p14="http://schemas.microsoft.com/office/powerpoint/2010/main" val="714727400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120B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22219"/>
            <a:ext cx="9144000" cy="6265861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120B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4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31406"/>
            <a:ext cx="9144000" cy="615556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120B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3" y="1375247"/>
            <a:ext cx="8817695" cy="5465593"/>
          </a:xfrm>
        </p:spPr>
      </p:pic>
    </p:spTree>
    <p:extLst>
      <p:ext uri="{BB962C8B-B14F-4D97-AF65-F5344CB8AC3E}">
        <p14:creationId xmlns="" xmlns:p14="http://schemas.microsoft.com/office/powerpoint/2010/main" val="2358931075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Szaserów 120B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827819" cy="5373216"/>
          </a:xfrm>
        </p:spPr>
      </p:pic>
    </p:spTree>
    <p:extLst>
      <p:ext uri="{BB962C8B-B14F-4D97-AF65-F5344CB8AC3E}">
        <p14:creationId xmlns="" xmlns:p14="http://schemas.microsoft.com/office/powerpoint/2010/main" val="231476087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Garwolińska 20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336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692696"/>
            <a:ext cx="7344816" cy="615175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-14560"/>
            <a:ext cx="8229600" cy="923280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122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28697" cy="6085798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Szaserów 122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3"/>
            <a:ext cx="9144000" cy="6021288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3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91165"/>
            <a:ext cx="9144000" cy="6101527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3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22574" cy="5373216"/>
          </a:xfrm>
        </p:spPr>
      </p:pic>
    </p:spTree>
    <p:extLst>
      <p:ext uri="{BB962C8B-B14F-4D97-AF65-F5344CB8AC3E}">
        <p14:creationId xmlns="" xmlns:p14="http://schemas.microsoft.com/office/powerpoint/2010/main" val="2364482901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5877272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86851"/>
            <a:ext cx="5688632" cy="5952661"/>
          </a:xfrm>
        </p:spPr>
      </p:pic>
    </p:spTree>
    <p:extLst>
      <p:ext uri="{BB962C8B-B14F-4D97-AF65-F5344CB8AC3E}">
        <p14:creationId xmlns="" xmlns:p14="http://schemas.microsoft.com/office/powerpoint/2010/main" val="1422314435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86344"/>
            <a:ext cx="9144000" cy="597165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93710"/>
            <a:ext cx="9144000" cy="588031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4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63335"/>
            <a:ext cx="9144000" cy="599466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Garwolińska 24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3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3999" cy="616530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3A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046" y="777190"/>
            <a:ext cx="9118954" cy="608081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3A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00" y="1412776"/>
            <a:ext cx="8791088" cy="5445224"/>
          </a:xfrm>
        </p:spPr>
      </p:pic>
    </p:spTree>
    <p:extLst>
      <p:ext uri="{BB962C8B-B14F-4D97-AF65-F5344CB8AC3E}">
        <p14:creationId xmlns="" xmlns:p14="http://schemas.microsoft.com/office/powerpoint/2010/main" val="1442380924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7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745350"/>
            <a:ext cx="9144000" cy="611265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7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65043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7A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6" name="Symbol zastępczy zawartości 5" descr="DSC074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25386"/>
            <a:ext cx="9144000" cy="601434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rial Black" pitchFamily="34" charset="0"/>
              </a:rPr>
              <a:t>Szklanych Domów 7A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94821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7A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8837189" cy="5301208"/>
          </a:xfrm>
        </p:spPr>
      </p:pic>
    </p:spTree>
    <p:extLst>
      <p:ext uri="{BB962C8B-B14F-4D97-AF65-F5344CB8AC3E}">
        <p14:creationId xmlns="" xmlns:p14="http://schemas.microsoft.com/office/powerpoint/2010/main" val="4037293080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7B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6" name="Symbol zastępczy zawartości 5" descr="DSC074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756468"/>
            <a:ext cx="7992888" cy="6101532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7B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218564" cy="609329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Garwolińska 24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3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92697"/>
            <a:ext cx="9144000" cy="6165303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7B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8856984" cy="5517232"/>
          </a:xfrm>
        </p:spPr>
      </p:pic>
    </p:spTree>
    <p:extLst>
      <p:ext uri="{BB962C8B-B14F-4D97-AF65-F5344CB8AC3E}">
        <p14:creationId xmlns="" xmlns:p14="http://schemas.microsoft.com/office/powerpoint/2010/main" val="3176030655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9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4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7789"/>
            <a:ext cx="9144000" cy="6102678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9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14426"/>
            <a:ext cx="9144000" cy="604357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9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29681"/>
            <a:ext cx="9144000" cy="5928319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9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2084"/>
            <a:ext cx="9144000" cy="5505916"/>
          </a:xfrm>
        </p:spPr>
      </p:pic>
    </p:spTree>
    <p:extLst>
      <p:ext uri="{BB962C8B-B14F-4D97-AF65-F5344CB8AC3E}">
        <p14:creationId xmlns="" xmlns:p14="http://schemas.microsoft.com/office/powerpoint/2010/main" val="4181584332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Altana śmietnikowa przy </a:t>
            </a:r>
            <a:br>
              <a:rPr lang="pl-PL" dirty="0" smtClean="0">
                <a:latin typeface="Arial Black" panose="020B0A04020102020204" pitchFamily="34" charset="0"/>
              </a:rPr>
            </a:br>
            <a:r>
              <a:rPr lang="pl-PL" dirty="0" smtClean="0">
                <a:latin typeface="Arial Black" panose="020B0A04020102020204" pitchFamily="34" charset="0"/>
              </a:rPr>
              <a:t>ul. Szklanych Domów 9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</p:spPr>
      </p:pic>
    </p:spTree>
    <p:extLst>
      <p:ext uri="{BB962C8B-B14F-4D97-AF65-F5344CB8AC3E}">
        <p14:creationId xmlns="" xmlns:p14="http://schemas.microsoft.com/office/powerpoint/2010/main" val="4171313829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9A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78506"/>
            <a:ext cx="9144000" cy="607949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9A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444"/>
            <a:ext cx="9144000" cy="5447556"/>
          </a:xfrm>
        </p:spPr>
      </p:pic>
    </p:spTree>
    <p:extLst>
      <p:ext uri="{BB962C8B-B14F-4D97-AF65-F5344CB8AC3E}">
        <p14:creationId xmlns="" xmlns:p14="http://schemas.microsoft.com/office/powerpoint/2010/main" val="3882349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9A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6" name="Symbol zastępczy zawartości 5" descr="DSC074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1"/>
            <a:ext cx="9144000" cy="6021289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11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815183"/>
            <a:ext cx="9144000" cy="6042817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Garwolińska 24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7" y="1340768"/>
            <a:ext cx="8960995" cy="5040560"/>
          </a:xfrm>
        </p:spPr>
      </p:pic>
    </p:spTree>
    <p:extLst>
      <p:ext uri="{BB962C8B-B14F-4D97-AF65-F5344CB8AC3E}">
        <p14:creationId xmlns="" xmlns:p14="http://schemas.microsoft.com/office/powerpoint/2010/main" val="2837592605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11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600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6" y="188640"/>
            <a:ext cx="8941201" cy="6552728"/>
          </a:xfrm>
        </p:spPr>
      </p:pic>
    </p:spTree>
    <p:extLst>
      <p:ext uri="{BB962C8B-B14F-4D97-AF65-F5344CB8AC3E}">
        <p14:creationId xmlns="" xmlns:p14="http://schemas.microsoft.com/office/powerpoint/2010/main" val="3652141529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11A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836712"/>
            <a:ext cx="9112810" cy="6073726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Szklanych Domów 11A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4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1" cy="607529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13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9" y="1291431"/>
            <a:ext cx="9176719" cy="5566569"/>
          </a:xfrm>
        </p:spPr>
      </p:pic>
    </p:spTree>
    <p:extLst>
      <p:ext uri="{BB962C8B-B14F-4D97-AF65-F5344CB8AC3E}">
        <p14:creationId xmlns="" xmlns:p14="http://schemas.microsoft.com/office/powerpoint/2010/main" val="570208693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Szklanych Domów 13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9" y="1291431"/>
            <a:ext cx="9176719" cy="5566569"/>
          </a:xfrm>
        </p:spPr>
      </p:pic>
    </p:spTree>
    <p:extLst>
      <p:ext uri="{BB962C8B-B14F-4D97-AF65-F5344CB8AC3E}">
        <p14:creationId xmlns="" xmlns:p14="http://schemas.microsoft.com/office/powerpoint/2010/main" val="3794427821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latin typeface="Arial Black" pitchFamily="34" charset="0"/>
              </a:rPr>
              <a:t>Wspólna Droga 23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6165304"/>
          </a:xfrm>
        </p:spPr>
      </p:pic>
    </p:spTree>
    <p:extLst>
      <p:ext uri="{BB962C8B-B14F-4D97-AF65-F5344CB8AC3E}">
        <p14:creationId xmlns="" xmlns:p14="http://schemas.microsoft.com/office/powerpoint/2010/main" val="1031991281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6" name="Symbol zastępczy zawartości 5" descr="100_46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4470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23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852"/>
            <a:ext cx="9144000" cy="5965148"/>
          </a:xfrm>
        </p:spPr>
      </p:pic>
    </p:spTree>
    <p:extLst>
      <p:ext uri="{BB962C8B-B14F-4D97-AF65-F5344CB8AC3E}">
        <p14:creationId xmlns="" xmlns:p14="http://schemas.microsoft.com/office/powerpoint/2010/main" val="220085083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Wspólna Droga 23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0" y="1329886"/>
            <a:ext cx="9159200" cy="5528114"/>
          </a:xfrm>
        </p:spPr>
      </p:pic>
    </p:spTree>
    <p:extLst>
      <p:ext uri="{BB962C8B-B14F-4D97-AF65-F5344CB8AC3E}">
        <p14:creationId xmlns="" xmlns:p14="http://schemas.microsoft.com/office/powerpoint/2010/main" val="1300395183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Arial Black" panose="020B0A04020102020204" pitchFamily="34" charset="0"/>
              </a:rPr>
              <a:t>Garwolińska 24</a:t>
            </a:r>
            <a:endParaRPr lang="pl-PL" b="1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="" xmlns:p14="http://schemas.microsoft.com/office/powerpoint/2010/main" val="3643261036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25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3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6042612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" y="4321"/>
            <a:ext cx="9138240" cy="6853680"/>
          </a:xfrm>
        </p:spPr>
      </p:pic>
    </p:spTree>
    <p:extLst>
      <p:ext uri="{BB962C8B-B14F-4D97-AF65-F5344CB8AC3E}">
        <p14:creationId xmlns="" xmlns:p14="http://schemas.microsoft.com/office/powerpoint/2010/main" val="432051438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25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094503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latin typeface="Arial Black" panose="020B0A04020102020204" pitchFamily="34" charset="0"/>
              </a:rPr>
              <a:t>Altana śmietnikowa przy </a:t>
            </a:r>
            <a:br>
              <a:rPr lang="pl-PL" dirty="0" smtClean="0">
                <a:latin typeface="Arial Black" panose="020B0A04020102020204" pitchFamily="34" charset="0"/>
              </a:rPr>
            </a:br>
            <a:r>
              <a:rPr lang="pl-PL" dirty="0" smtClean="0">
                <a:latin typeface="Arial Black" panose="020B0A04020102020204" pitchFamily="34" charset="0"/>
              </a:rPr>
              <a:t>ul. Romea i Julii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" y="1628800"/>
            <a:ext cx="9132952" cy="5229200"/>
          </a:xfrm>
        </p:spPr>
      </p:pic>
    </p:spTree>
    <p:extLst>
      <p:ext uri="{BB962C8B-B14F-4D97-AF65-F5344CB8AC3E}">
        <p14:creationId xmlns="" xmlns:p14="http://schemas.microsoft.com/office/powerpoint/2010/main" val="244298477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27A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DSC073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6145114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Wspólna Droga 27A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8436"/>
            <a:ext cx="9144000" cy="5519564"/>
          </a:xfrm>
        </p:spPr>
      </p:pic>
    </p:spTree>
    <p:extLst>
      <p:ext uri="{BB962C8B-B14F-4D97-AF65-F5344CB8AC3E}">
        <p14:creationId xmlns="" xmlns:p14="http://schemas.microsoft.com/office/powerpoint/2010/main" val="1831888167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762001"/>
            <a:ext cx="9144000" cy="6095999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" y="21999"/>
            <a:ext cx="9131384" cy="6848538"/>
          </a:xfrm>
        </p:spPr>
      </p:pic>
    </p:spTree>
    <p:extLst>
      <p:ext uri="{BB962C8B-B14F-4D97-AF65-F5344CB8AC3E}">
        <p14:creationId xmlns="" xmlns:p14="http://schemas.microsoft.com/office/powerpoint/2010/main" val="2920575869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Wspólna Droga 31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764704"/>
            <a:ext cx="9144000" cy="6147232"/>
          </a:xfrm>
        </p:spPr>
      </p:pic>
    </p:spTree>
    <p:extLst>
      <p:ext uri="{BB962C8B-B14F-4D97-AF65-F5344CB8AC3E}">
        <p14:creationId xmlns="" xmlns:p14="http://schemas.microsoft.com/office/powerpoint/2010/main" val="3262467809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 Black" panose="020B0A04020102020204" pitchFamily="34" charset="0"/>
              </a:rPr>
              <a:t>Wspólna Droga 31</a:t>
            </a:r>
            <a:endParaRPr lang="pl-PL" dirty="0">
              <a:latin typeface="Arial Black" panose="020B0A04020102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9" y="1291431"/>
            <a:ext cx="9176719" cy="5566569"/>
          </a:xfrm>
        </p:spPr>
      </p:pic>
    </p:spTree>
    <p:extLst>
      <p:ext uri="{BB962C8B-B14F-4D97-AF65-F5344CB8AC3E}">
        <p14:creationId xmlns="" xmlns:p14="http://schemas.microsoft.com/office/powerpoint/2010/main" val="1264736210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pl-PL" dirty="0" smtClean="0">
                <a:latin typeface="Arial Black" pitchFamily="34" charset="0"/>
              </a:rPr>
              <a:t>Garwolińska 26</a:t>
            </a:r>
            <a:endParaRPr lang="pl-PL" dirty="0">
              <a:latin typeface="Arial Black" pitchFamily="34" charset="0"/>
            </a:endParaRPr>
          </a:p>
        </p:txBody>
      </p:sp>
      <p:pic>
        <p:nvPicPr>
          <p:cNvPr id="4" name="Symbol zastępczy zawartości 3" descr="100_4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692696"/>
            <a:ext cx="9144000" cy="6181808"/>
          </a:xfrm>
        </p:spPr>
      </p:pic>
    </p:spTree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4"/>
            <a:ext cx="9144000" cy="6821996"/>
          </a:xfrm>
        </p:spPr>
      </p:pic>
    </p:spTree>
    <p:extLst>
      <p:ext uri="{BB962C8B-B14F-4D97-AF65-F5344CB8AC3E}">
        <p14:creationId xmlns="" xmlns:p14="http://schemas.microsoft.com/office/powerpoint/2010/main" val="448112529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3357" cy="6887518"/>
          </a:xfrm>
        </p:spPr>
      </p:pic>
    </p:spTree>
    <p:extLst>
      <p:ext uri="{BB962C8B-B14F-4D97-AF65-F5344CB8AC3E}">
        <p14:creationId xmlns="" xmlns:p14="http://schemas.microsoft.com/office/powerpoint/2010/main" val="285948798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33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2420545551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170029635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450"/>
            <a:ext cx="9172600" cy="6879450"/>
          </a:xfrm>
        </p:spPr>
      </p:pic>
    </p:spTree>
    <p:extLst>
      <p:ext uri="{BB962C8B-B14F-4D97-AF65-F5344CB8AC3E}">
        <p14:creationId xmlns="" xmlns:p14="http://schemas.microsoft.com/office/powerpoint/2010/main" val="1453292376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7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793894999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9"/>
            <a:ext cx="9144000" cy="6840252"/>
          </a:xfrm>
        </p:spPr>
      </p:pic>
    </p:spTree>
    <p:extLst>
      <p:ext uri="{BB962C8B-B14F-4D97-AF65-F5344CB8AC3E}">
        <p14:creationId xmlns="" xmlns:p14="http://schemas.microsoft.com/office/powerpoint/2010/main" val="662430411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" y="15457"/>
            <a:ext cx="9123392" cy="6842544"/>
          </a:xfrm>
        </p:spPr>
      </p:pic>
    </p:spTree>
    <p:extLst>
      <p:ext uri="{BB962C8B-B14F-4D97-AF65-F5344CB8AC3E}">
        <p14:creationId xmlns="" xmlns:p14="http://schemas.microsoft.com/office/powerpoint/2010/main" val="3589839493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3312126542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39853" cy="6741368"/>
          </a:xfrm>
        </p:spPr>
      </p:pic>
    </p:spTree>
    <p:extLst>
      <p:ext uri="{BB962C8B-B14F-4D97-AF65-F5344CB8AC3E}">
        <p14:creationId xmlns="" xmlns:p14="http://schemas.microsoft.com/office/powerpoint/2010/main" val="3739084371"/>
      </p:ext>
    </p:extLst>
  </p:cSld>
  <p:clrMapOvr>
    <a:masterClrMapping/>
  </p:clrMapOvr>
  <p:transition spd="slow" advClick="0" advTm="5300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5059</TotalTime>
  <Words>221</Words>
  <Application>Microsoft Office PowerPoint</Application>
  <PresentationFormat>Pokaz na ekranie (4:3)</PresentationFormat>
  <Paragraphs>86</Paragraphs>
  <Slides>103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103</vt:i4>
      </vt:variant>
    </vt:vector>
  </HeadingPairs>
  <TitlesOfParts>
    <vt:vector size="104" baseType="lpstr">
      <vt:lpstr>Motyw pakietu Office</vt:lpstr>
      <vt:lpstr>Zmiany w zasobach Spółdzielni  po 2010r.</vt:lpstr>
      <vt:lpstr>Garwolińska 20</vt:lpstr>
      <vt:lpstr>Garwolińska 20</vt:lpstr>
      <vt:lpstr>Garwolińska 20</vt:lpstr>
      <vt:lpstr>Garwolińska 24</vt:lpstr>
      <vt:lpstr>Garwolińska 24</vt:lpstr>
      <vt:lpstr>Garwolińska 24</vt:lpstr>
      <vt:lpstr>Garwolińska 24</vt:lpstr>
      <vt:lpstr>Garwolińska 26</vt:lpstr>
      <vt:lpstr>Garwolińska 26</vt:lpstr>
      <vt:lpstr>Garwolińska 26</vt:lpstr>
      <vt:lpstr>Garwolińska 26</vt:lpstr>
      <vt:lpstr>Garwolińska 26</vt:lpstr>
      <vt:lpstr>Garwolińska 26</vt:lpstr>
      <vt:lpstr>Główny plac zabaw</vt:lpstr>
      <vt:lpstr>Główny plac zabaw</vt:lpstr>
      <vt:lpstr>Slajd 17</vt:lpstr>
      <vt:lpstr>Siłownia plenerowa</vt:lpstr>
      <vt:lpstr>Szaserów 116</vt:lpstr>
      <vt:lpstr>Szaserów 116</vt:lpstr>
      <vt:lpstr>Szaserów 116,  wymiana dachu</vt:lpstr>
      <vt:lpstr>Szaserów 118</vt:lpstr>
      <vt:lpstr>Szaserów 118</vt:lpstr>
      <vt:lpstr>Szaserów 118</vt:lpstr>
      <vt:lpstr>Szaserów 118</vt:lpstr>
      <vt:lpstr>Szaserów 118</vt:lpstr>
      <vt:lpstr>Szaserów 118</vt:lpstr>
      <vt:lpstr>Szaserów 120</vt:lpstr>
      <vt:lpstr>Szaserów 120</vt:lpstr>
      <vt:lpstr>Szaserów 120</vt:lpstr>
      <vt:lpstr>Szaserów 120</vt:lpstr>
      <vt:lpstr>Szaserów 120A</vt:lpstr>
      <vt:lpstr>Szaserów 120A</vt:lpstr>
      <vt:lpstr>Szaserów 120A</vt:lpstr>
      <vt:lpstr>Szaserów 120A</vt:lpstr>
      <vt:lpstr>Szaserów 120B</vt:lpstr>
      <vt:lpstr>Szaserów 120B</vt:lpstr>
      <vt:lpstr>Szaserów 120B</vt:lpstr>
      <vt:lpstr>Szaserów 120B</vt:lpstr>
      <vt:lpstr>Szaserów 122</vt:lpstr>
      <vt:lpstr>Szaserów 122</vt:lpstr>
      <vt:lpstr>Szklanych Domów 3</vt:lpstr>
      <vt:lpstr>Szklanych Domów 3</vt:lpstr>
      <vt:lpstr>Szklanych Domów 3</vt:lpstr>
      <vt:lpstr>Szklanych Domów 3</vt:lpstr>
      <vt:lpstr>Szklanych Domów 3</vt:lpstr>
      <vt:lpstr>Szklanych Domów 3</vt:lpstr>
      <vt:lpstr>Szklanych Domów 3</vt:lpstr>
      <vt:lpstr>Szklanych Domów 3A</vt:lpstr>
      <vt:lpstr>Szklanych Domów 3A</vt:lpstr>
      <vt:lpstr>Szklanych Domów 3A</vt:lpstr>
      <vt:lpstr>Szklanych Domów 3A</vt:lpstr>
      <vt:lpstr>Szklanych Domów 7</vt:lpstr>
      <vt:lpstr>Szklanych Domów 7</vt:lpstr>
      <vt:lpstr>Szklanych Domów 7A</vt:lpstr>
      <vt:lpstr>Szklanych Domów 7A</vt:lpstr>
      <vt:lpstr>Szklanych Domów 7A</vt:lpstr>
      <vt:lpstr>Szklanych Domów 7B</vt:lpstr>
      <vt:lpstr>Szklanych Domów 7B</vt:lpstr>
      <vt:lpstr>Szklanych Domów 7B</vt:lpstr>
      <vt:lpstr>Szklanych Domów 9</vt:lpstr>
      <vt:lpstr>Szklanych Domów 9</vt:lpstr>
      <vt:lpstr>Szklanych Domów 9</vt:lpstr>
      <vt:lpstr>Szklanych Domów 9</vt:lpstr>
      <vt:lpstr>Altana śmietnikowa przy  ul. Szklanych Domów 9</vt:lpstr>
      <vt:lpstr>Szklanych Domów 9A</vt:lpstr>
      <vt:lpstr>Szklanych Domów 9A</vt:lpstr>
      <vt:lpstr>Szklanych Domów 9A</vt:lpstr>
      <vt:lpstr>Szklanych Domów 11</vt:lpstr>
      <vt:lpstr>Szklanych Domów 11</vt:lpstr>
      <vt:lpstr>Slajd 71</vt:lpstr>
      <vt:lpstr>Szklanych Domów 11A</vt:lpstr>
      <vt:lpstr>Szklanych Domów 11A</vt:lpstr>
      <vt:lpstr>Szklanych Domów 13</vt:lpstr>
      <vt:lpstr>Szklanych Domów 13</vt:lpstr>
      <vt:lpstr>Wspólna Droga 23</vt:lpstr>
      <vt:lpstr>Wspólna Droga 23</vt:lpstr>
      <vt:lpstr>Wspólna Droga 23</vt:lpstr>
      <vt:lpstr>Wspólna Droga 23</vt:lpstr>
      <vt:lpstr>Wspólna Droga 25</vt:lpstr>
      <vt:lpstr>Slajd 81</vt:lpstr>
      <vt:lpstr>Wspólna Droga 25</vt:lpstr>
      <vt:lpstr>Altana śmietnikowa przy  ul. Romea i Julii</vt:lpstr>
      <vt:lpstr>Wspólna Droga 27A</vt:lpstr>
      <vt:lpstr>Wspólna Droga 27A</vt:lpstr>
      <vt:lpstr>Wspólna Droga 31</vt:lpstr>
      <vt:lpstr>Slajd 87</vt:lpstr>
      <vt:lpstr>Wspólna Droga 31</vt:lpstr>
      <vt:lpstr>Wspólna Droga 31</vt:lpstr>
      <vt:lpstr>Slajd 90</vt:lpstr>
      <vt:lpstr>Slajd 91</vt:lpstr>
      <vt:lpstr>Slajd 92</vt:lpstr>
      <vt:lpstr>Slajd 93</vt:lpstr>
      <vt:lpstr>Slajd 94</vt:lpstr>
      <vt:lpstr>Slajd 95</vt:lpstr>
      <vt:lpstr>Slajd 96</vt:lpstr>
      <vt:lpstr>Slajd 97</vt:lpstr>
      <vt:lpstr>Slajd 98</vt:lpstr>
      <vt:lpstr>Slajd 99</vt:lpstr>
      <vt:lpstr>Slajd 100</vt:lpstr>
      <vt:lpstr>Slajd 101</vt:lpstr>
      <vt:lpstr>Slajd 102</vt:lpstr>
      <vt:lpstr>Slajd 103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zmian  w S.M. „Szaserów”  od października 2010r.</dc:title>
  <dc:creator>jacekk</dc:creator>
  <cp:lastModifiedBy>abc</cp:lastModifiedBy>
  <cp:revision>906</cp:revision>
  <dcterms:created xsi:type="dcterms:W3CDTF">2012-05-20T04:12:43Z</dcterms:created>
  <dcterms:modified xsi:type="dcterms:W3CDTF">2018-06-02T13:34:25Z</dcterms:modified>
</cp:coreProperties>
</file>